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260" y="-96"/>
      </p:cViewPr>
      <p:guideLst>
        <p:guide orient="horz" pos="2349"/>
        <p:guide pos="54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1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2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9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8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9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6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14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4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C391F-346E-4EDD-B0DD-67C61401D4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90833-5086-4A87-86E6-4B46981FD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4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59978" y="3145779"/>
            <a:ext cx="2347390" cy="55399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Crown Imports</a:t>
            </a:r>
          </a:p>
          <a:p>
            <a:pPr algn="ctr"/>
            <a:r>
              <a:rPr lang="en-US" sz="1200" dirty="0" smtClean="0"/>
              <a:t>(distributes </a:t>
            </a:r>
            <a:r>
              <a:rPr lang="en-US" sz="1200" dirty="0" err="1" smtClean="0"/>
              <a:t>Modelo</a:t>
            </a:r>
            <a:r>
              <a:rPr lang="en-US" sz="1200" dirty="0" smtClean="0"/>
              <a:t> </a:t>
            </a:r>
            <a:r>
              <a:rPr lang="en-US" sz="1200" dirty="0" smtClean="0"/>
              <a:t>Brands In US)</a:t>
            </a:r>
            <a:endParaRPr lang="en-US" sz="1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051665" y="3576435"/>
            <a:ext cx="23474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78829" y="1620982"/>
            <a:ext cx="1327195" cy="1521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283568" y="1029903"/>
            <a:ext cx="1491916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Modelo</a:t>
            </a:r>
            <a:endParaRPr lang="en-US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6949576" y="1871011"/>
            <a:ext cx="1491916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Constellation Brands</a:t>
            </a:r>
            <a:endParaRPr lang="en-US" dirty="0"/>
          </a:p>
        </p:txBody>
      </p:sp>
      <p:cxnSp>
        <p:nvCxnSpPr>
          <p:cNvPr id="18" name="Straight Connector 17"/>
          <p:cNvCxnSpPr>
            <a:stCxn id="16" idx="2"/>
          </p:cNvCxnSpPr>
          <p:nvPr/>
        </p:nvCxnSpPr>
        <p:spPr>
          <a:xfrm>
            <a:off x="7695534" y="2517342"/>
            <a:ext cx="0" cy="624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3" idx="2"/>
          </p:cNvCxnSpPr>
          <p:nvPr/>
        </p:nvCxnSpPr>
        <p:spPr>
          <a:xfrm rot="5400000">
            <a:off x="7602274" y="2405942"/>
            <a:ext cx="3156961" cy="1697545"/>
          </a:xfrm>
          <a:prstGeom prst="bentConnector3">
            <a:avLst>
              <a:gd name="adj1" fmla="val 50000"/>
            </a:avLst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439255" y="1229409"/>
            <a:ext cx="131809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MillerCoors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73768" y="4841507"/>
            <a:ext cx="10222030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 </a:t>
            </a:r>
            <a:r>
              <a:rPr lang="en-US" dirty="0" smtClean="0"/>
              <a:t>Customers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1885" y="3243842"/>
            <a:ext cx="1337859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Distributors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84225" y="1223867"/>
            <a:ext cx="131809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Others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09864" y="1229409"/>
            <a:ext cx="131809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ABI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438938" y="3246608"/>
            <a:ext cx="1337859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Distributors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234546" y="3246608"/>
            <a:ext cx="1337859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Distributors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856192" y="1593199"/>
            <a:ext cx="5172" cy="3228183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504932" y="1587652"/>
            <a:ext cx="5172" cy="3228183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4292227" y="1595965"/>
            <a:ext cx="5172" cy="3228183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847215" y="5685905"/>
            <a:ext cx="814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844733" y="5527960"/>
            <a:ext cx="15794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Ownership interest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8847499" y="5854933"/>
            <a:ext cx="1136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Flow of beer</a:t>
            </a:r>
            <a:endParaRPr lang="en-US" sz="1400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7832725" y="6035040"/>
            <a:ext cx="889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25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</dc:creator>
  <cp:lastModifiedBy>Dale</cp:lastModifiedBy>
  <cp:revision>7</cp:revision>
  <dcterms:created xsi:type="dcterms:W3CDTF">2014-04-14T23:16:06Z</dcterms:created>
  <dcterms:modified xsi:type="dcterms:W3CDTF">2014-04-15T13:53:54Z</dcterms:modified>
</cp:coreProperties>
</file>